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4" r:id="rId5"/>
    <p:sldId id="268" r:id="rId7"/>
    <p:sldId id="270" r:id="rId8"/>
    <p:sldId id="272" r:id="rId9"/>
    <p:sldId id="274" r:id="rId10"/>
    <p:sldId id="278" r:id="rId12"/>
    <p:sldId id="280" r:id="rId13"/>
    <p:sldId id="282" r:id="rId14"/>
    <p:sldId id="284" r:id="rId15"/>
    <p:sldId id="286" r:id="rId16"/>
    <p:sldId id="288" r:id="rId17"/>
    <p:sldId id="290" r:id="rId18"/>
    <p:sldId id="298" r:id="rId22"/>
    <p:sldId id="300" r:id="rId23"/>
    <p:sldId id="304" r:id="rId25"/>
    <p:sldId id="306" r:id="rId26"/>
    <p:sldId id="308" r:id="rId27"/>
    <p:sldId id="310" r:id="rId28"/>
    <p:sldId id="312" r:id="rId29"/>
    <p:sldId id="316" r:id="rId31"/>
    <p:sldId id="318" r:id="rId32"/>
    <p:sldId id="320" r:id="rId33"/>
    <p:sldId id="322" r:id="rId34"/>
    <p:sldId id="324" r:id="rId35"/>
    <p:sldId id="326" r:id="rId36"/>
    <p:sldId id="328" r:id="rId37"/>
    <p:sldId id="332" r:id="rId39"/>
    <p:sldId id="336" r:id="rId41"/>
    <p:sldId id="346" r:id="rId46"/>
  </p:sldIdLst>
  <p:sldSz cx="11430000" cy="70485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71" d="100"/>
          <a:sy n="71" d="100"/>
        </p:scale>
        <p:origin x="8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ACFD7FA-2FBF-4069-AF26-61233FF0B344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FB8AB2-A459-4181-BFCB-B49B7DABF2CF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8E5AD-2E74-47C1-9FCC-A4C4A9592267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53BF65C-EBFE-4043-B928-57758003F1B0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514071C-3EDB-4C27-BC96-C91992025727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5AAB0A3-2884-476D-B51D-760EE37832F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8FF470A4-35FE-4171-828A-3585F6D4F8B1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262BAB86-E019-436F-8162-F6BF60C6CC0C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5325A50-4CC1-4CA2-8342-2FD831AE3150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846BD59-8999-4311-B7F9-1A8409985EB2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0A7AC16-3598-43BC-8BBB-07462F3289DE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1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41.png"/><Relationship Id="rId5" Type="http://schemas.openxmlformats.org/officeDocument/2006/relationships/image" Target="../media/image105.png"/><Relationship Id="rId10" Type="http://schemas.openxmlformats.org/officeDocument/2006/relationships/image" Target="../media/image12.jpe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111.png"/><Relationship Id="rId21" Type="http://schemas.openxmlformats.org/officeDocument/2006/relationships/image" Target="../media/image129.png"/><Relationship Id="rId34" Type="http://schemas.openxmlformats.org/officeDocument/2006/relationships/image" Target="../media/image12.jpe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41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31" Type="http://schemas.openxmlformats.org/officeDocument/2006/relationships/image" Target="../media/image139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png"/><Relationship Id="rId30" Type="http://schemas.openxmlformats.org/officeDocument/2006/relationships/image" Target="../media/image138.png"/><Relationship Id="rId8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image" Target="../media/image142.png"/><Relationship Id="rId21" Type="http://schemas.openxmlformats.org/officeDocument/2006/relationships/image" Target="../media/image15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image" Target="../media/image141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2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image" Target="../media/image12.jpe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4" Type="http://schemas.openxmlformats.org/officeDocument/2006/relationships/image" Target="../media/image105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4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2.jpe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24.pn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2.jpeg"/><Relationship Id="rId5" Type="http://schemas.openxmlformats.org/officeDocument/2006/relationships/image" Target="../media/image183.png"/><Relationship Id="rId10" Type="http://schemas.openxmlformats.org/officeDocument/2006/relationships/image" Target="../media/image41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89.png"/><Relationship Id="rId7" Type="http://schemas.openxmlformats.org/officeDocument/2006/relationships/image" Target="../media/image12.jpe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66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5.png"/><Relationship Id="rId18" Type="http://schemas.openxmlformats.org/officeDocument/2006/relationships/image" Target="../media/image4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image" Target="../media/image205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213.png"/><Relationship Id="rId5" Type="http://schemas.openxmlformats.org/officeDocument/2006/relationships/image" Target="../media/image208.png"/><Relationship Id="rId15" Type="http://schemas.openxmlformats.org/officeDocument/2006/relationships/image" Target="../media/image217.png"/><Relationship Id="rId10" Type="http://schemas.openxmlformats.org/officeDocument/2006/relationships/image" Target="../media/image105.png"/><Relationship Id="rId19" Type="http://schemas.openxmlformats.org/officeDocument/2006/relationships/image" Target="../media/image12.jpe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41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30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19" Type="http://schemas.openxmlformats.org/officeDocument/2006/relationships/image" Target="../media/image12.jpe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12.jpe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12" Type="http://schemas.openxmlformats.org/officeDocument/2006/relationships/image" Target="../media/image4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6.png"/><Relationship Id="rId18" Type="http://schemas.openxmlformats.org/officeDocument/2006/relationships/image" Target="../media/image270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105.png"/><Relationship Id="rId17" Type="http://schemas.openxmlformats.org/officeDocument/2006/relationships/image" Target="../media/image12.jpeg"/><Relationship Id="rId2" Type="http://schemas.openxmlformats.org/officeDocument/2006/relationships/image" Target="../media/image215.png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5" Type="http://schemas.openxmlformats.org/officeDocument/2006/relationships/image" Target="../media/image268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7" Type="http://schemas.openxmlformats.org/officeDocument/2006/relationships/image" Target="../media/image12.jpe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0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89.png"/><Relationship Id="rId2" Type="http://schemas.openxmlformats.org/officeDocument/2006/relationships/image" Target="../media/image280.png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4.png"/><Relationship Id="rId11" Type="http://schemas.openxmlformats.org/officeDocument/2006/relationships/image" Target="../media/image83.png"/><Relationship Id="rId5" Type="http://schemas.openxmlformats.org/officeDocument/2006/relationships/image" Target="../media/image283.png"/><Relationship Id="rId15" Type="http://schemas.openxmlformats.org/officeDocument/2006/relationships/image" Target="../media/image279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21" Type="http://schemas.openxmlformats.org/officeDocument/2006/relationships/image" Target="../media/image312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image" Target="../media/image293.png"/><Relationship Id="rId16" Type="http://schemas.openxmlformats.org/officeDocument/2006/relationships/image" Target="../media/image307.png"/><Relationship Id="rId20" Type="http://schemas.openxmlformats.org/officeDocument/2006/relationships/image" Target="../media/image3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23" Type="http://schemas.openxmlformats.org/officeDocument/2006/relationships/image" Target="../media/image279.pn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Relationship Id="rId22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279.png"/><Relationship Id="rId3" Type="http://schemas.openxmlformats.org/officeDocument/2006/relationships/image" Target="../media/image315.png"/><Relationship Id="rId7" Type="http://schemas.openxmlformats.org/officeDocument/2006/relationships/image" Target="../media/image83.png"/><Relationship Id="rId12" Type="http://schemas.openxmlformats.org/officeDocument/2006/relationships/image" Target="../media/image12.jpe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8.png"/><Relationship Id="rId11" Type="http://schemas.openxmlformats.org/officeDocument/2006/relationships/image" Target="../media/image322.png"/><Relationship Id="rId5" Type="http://schemas.openxmlformats.org/officeDocument/2006/relationships/image" Target="../media/image317.png"/><Relationship Id="rId10" Type="http://schemas.openxmlformats.org/officeDocument/2006/relationships/image" Target="../media/image321.png"/><Relationship Id="rId4" Type="http://schemas.openxmlformats.org/officeDocument/2006/relationships/image" Target="../media/image316.png"/><Relationship Id="rId9" Type="http://schemas.openxmlformats.org/officeDocument/2006/relationships/image" Target="../media/image3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3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12" Type="http://schemas.openxmlformats.org/officeDocument/2006/relationships/image" Target="../media/image94.png"/><Relationship Id="rId2" Type="http://schemas.openxmlformats.org/officeDocument/2006/relationships/image" Target="../media/image323.png"/><Relationship Id="rId16" Type="http://schemas.openxmlformats.org/officeDocument/2006/relationships/image" Target="../media/image2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5" Type="http://schemas.openxmlformats.org/officeDocument/2006/relationships/image" Target="../media/image12.jpe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Relationship Id="rId14" Type="http://schemas.openxmlformats.org/officeDocument/2006/relationships/image" Target="../media/image3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4.png"/><Relationship Id="rId7" Type="http://schemas.openxmlformats.org/officeDocument/2006/relationships/image" Target="../media/image279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5" Type="http://schemas.openxmlformats.org/officeDocument/2006/relationships/image" Target="../media/image346.png"/><Relationship Id="rId4" Type="http://schemas.openxmlformats.org/officeDocument/2006/relationships/image" Target="../media/image3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396.png"/><Relationship Id="rId18" Type="http://schemas.openxmlformats.org/officeDocument/2006/relationships/image" Target="../media/image12.jpeg"/><Relationship Id="rId3" Type="http://schemas.openxmlformats.org/officeDocument/2006/relationships/image" Target="../media/image387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17" Type="http://schemas.openxmlformats.org/officeDocument/2006/relationships/image" Target="../media/image279.png"/><Relationship Id="rId2" Type="http://schemas.openxmlformats.org/officeDocument/2006/relationships/image" Target="../media/image386.png"/><Relationship Id="rId16" Type="http://schemas.openxmlformats.org/officeDocument/2006/relationships/image" Target="../media/image3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5" Type="http://schemas.openxmlformats.org/officeDocument/2006/relationships/image" Target="../media/image124.png"/><Relationship Id="rId15" Type="http://schemas.openxmlformats.org/officeDocument/2006/relationships/image" Target="../media/image398.png"/><Relationship Id="rId10" Type="http://schemas.openxmlformats.org/officeDocument/2006/relationships/image" Target="../media/image393.png"/><Relationship Id="rId4" Type="http://schemas.openxmlformats.org/officeDocument/2006/relationships/image" Target="../media/image388.png"/><Relationship Id="rId9" Type="http://schemas.openxmlformats.org/officeDocument/2006/relationships/image" Target="../media/image392.png"/><Relationship Id="rId14" Type="http://schemas.openxmlformats.org/officeDocument/2006/relationships/image" Target="../media/image39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12.jpe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4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8" Type="http://schemas.openxmlformats.org/officeDocument/2006/relationships/image" Target="../media/image48.png"/><Relationship Id="rId3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2.jpe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4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187"/>
          </a:xfrm>
          <a:prstGeom prst="rect">
            <a:avLst/>
          </a:prstGeom>
        </p:spPr>
      </p:pic>
      <p:sp>
        <p:nvSpPr>
          <p:cNvPr id="89" name="Google Shape;89;p1"/>
          <p:cNvSpPr txBox="1"/>
          <p:nvPr/>
        </p:nvSpPr>
        <p:spPr>
          <a:xfrm>
            <a:off x="3482752" y="6476578"/>
            <a:ext cx="4668506" cy="30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238" tIns="44107" rIns="88238" bIns="44107" anchor="t" anchorCtr="0">
            <a:spAutoFit/>
          </a:bodyPr>
          <a:lstStyle/>
          <a:p>
            <a:pPr algn="ctr"/>
            <a:r>
              <a:rPr lang="pt-BR" sz="1399" b="1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Relatório Mensal – Setembro/2021 (Bradesco)</a:t>
            </a:r>
            <a:endParaRPr sz="1399" b="1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7562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2085181"/>
            <a:ext cx="2984500" cy="259032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4675505"/>
            <a:ext cx="2984500" cy="575628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90201"/>
            <a:ext cx="10445750" cy="287814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9900" y="1509554"/>
            <a:ext cx="2387600" cy="575628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933926"/>
            <a:ext cx="2984500" cy="575628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5251133"/>
            <a:ext cx="2984500" cy="115125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3454400" y="933926"/>
            <a:ext cx="3581400" cy="2590324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7035800" y="933926"/>
            <a:ext cx="1790700" cy="2590324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8826500" y="933926"/>
            <a:ext cx="2089150" cy="2590324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3454400" y="3812064"/>
            <a:ext cx="7461249" cy="2590324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3674414"/>
            <a:ext cx="298450" cy="30032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971467"/>
            <a:ext cx="4178300" cy="2402619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349750" y="3674414"/>
            <a:ext cx="6565900" cy="3003274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349750" y="971467"/>
            <a:ext cx="4178300" cy="2402619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8826500" y="971467"/>
            <a:ext cx="2089150" cy="2402619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69900" y="3674414"/>
            <a:ext cx="3879850" cy="3003274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2795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663700" y="1640378"/>
            <a:ext cx="1492250" cy="125591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155950" y="1640378"/>
            <a:ext cx="1492250" cy="1255915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48200" y="1640378"/>
            <a:ext cx="1492250" cy="125591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6140450" y="1640378"/>
            <a:ext cx="1492250" cy="1255915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9124949" y="1640378"/>
            <a:ext cx="1492250" cy="125591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663700" y="1012421"/>
            <a:ext cx="1492250" cy="62795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3155950" y="1012421"/>
            <a:ext cx="1492250" cy="627957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648200" y="1012421"/>
            <a:ext cx="1492250" cy="627957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6140450" y="1012421"/>
            <a:ext cx="1492250" cy="627957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632699" y="1012421"/>
            <a:ext cx="1492250" cy="627957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9124949" y="1012421"/>
            <a:ext cx="1492250" cy="627957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698442"/>
            <a:ext cx="3581400" cy="313979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7632699" y="1640378"/>
            <a:ext cx="1492250" cy="1255915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6664037"/>
            <a:ext cx="10445750" cy="313979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171450" y="4780164"/>
            <a:ext cx="10744200" cy="1883872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171450" y="4466186"/>
            <a:ext cx="5969000" cy="313979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171450" y="3524250"/>
            <a:ext cx="1790700" cy="941936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2260600" y="3524250"/>
            <a:ext cx="1790700" cy="313979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2260600" y="4152207"/>
            <a:ext cx="1790700" cy="313979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4349750" y="3524250"/>
            <a:ext cx="1790700" cy="313979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4349750" y="4152207"/>
            <a:ext cx="1790700" cy="313979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4"/>
          <a:stretch>
            <a:fillRect/>
          </a:stretch>
        </p:blipFill>
        <p:spPr>
          <a:xfrm>
            <a:off x="7035800" y="4466186"/>
            <a:ext cx="3879850" cy="313979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5"/>
          <a:stretch>
            <a:fillRect/>
          </a:stretch>
        </p:blipFill>
        <p:spPr>
          <a:xfrm>
            <a:off x="171450" y="3210271"/>
            <a:ext cx="3581400" cy="313979"/>
          </a:xfrm>
          <a:prstGeom prst="rect">
            <a:avLst/>
          </a:prstGeom>
        </p:spPr>
      </p:pic>
      <p:pic>
        <p:nvPicPr>
          <p:cNvPr id="26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3752850" y="3210271"/>
            <a:ext cx="7162800" cy="313979"/>
          </a:xfrm>
          <a:prstGeom prst="rect">
            <a:avLst/>
          </a:prstGeom>
        </p:spPr>
      </p:pic>
      <p:pic>
        <p:nvPicPr>
          <p:cNvPr id="27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3752850" y="698442"/>
            <a:ext cx="7162800" cy="313979"/>
          </a:xfrm>
          <a:prstGeom prst="rect">
            <a:avLst/>
          </a:prstGeom>
        </p:spPr>
      </p:pic>
      <p:pic>
        <p:nvPicPr>
          <p:cNvPr id="28" name="New picture"/>
          <p:cNvPicPr/>
          <p:nvPr/>
        </p:nvPicPr>
        <p:blipFill>
          <a:blip r:embed="rId27"/>
          <a:stretch>
            <a:fillRect/>
          </a:stretch>
        </p:blipFill>
        <p:spPr>
          <a:xfrm>
            <a:off x="6737349" y="3838229"/>
            <a:ext cx="298450" cy="313979"/>
          </a:xfrm>
          <a:prstGeom prst="rect">
            <a:avLst/>
          </a:prstGeom>
        </p:spPr>
      </p:pic>
      <p:pic>
        <p:nvPicPr>
          <p:cNvPr id="29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7035800" y="3524250"/>
            <a:ext cx="3879850" cy="941936"/>
          </a:xfrm>
          <a:prstGeom prst="rect">
            <a:avLst/>
          </a:prstGeom>
        </p:spPr>
      </p:pic>
      <p:pic>
        <p:nvPicPr>
          <p:cNvPr id="30" name="New picture"/>
          <p:cNvPicPr/>
          <p:nvPr/>
        </p:nvPicPr>
        <p:blipFill>
          <a:blip r:embed="rId29"/>
          <a:stretch>
            <a:fillRect/>
          </a:stretch>
        </p:blipFill>
        <p:spPr>
          <a:xfrm>
            <a:off x="1962150" y="3524250"/>
            <a:ext cx="298450" cy="941936"/>
          </a:xfrm>
          <a:prstGeom prst="rect">
            <a:avLst/>
          </a:prstGeom>
        </p:spPr>
      </p:pic>
      <p:pic>
        <p:nvPicPr>
          <p:cNvPr id="31" name="New picture"/>
          <p:cNvPicPr/>
          <p:nvPr/>
        </p:nvPicPr>
        <p:blipFill>
          <a:blip r:embed="rId29"/>
          <a:stretch>
            <a:fillRect/>
          </a:stretch>
        </p:blipFill>
        <p:spPr>
          <a:xfrm>
            <a:off x="4051300" y="3524250"/>
            <a:ext cx="298450" cy="941936"/>
          </a:xfrm>
          <a:prstGeom prst="rect">
            <a:avLst/>
          </a:prstGeom>
        </p:spPr>
      </p:pic>
      <p:pic>
        <p:nvPicPr>
          <p:cNvPr id="32" name="New picture"/>
          <p:cNvPicPr/>
          <p:nvPr/>
        </p:nvPicPr>
        <p:blipFill>
          <a:blip r:embed="rId30"/>
          <a:stretch>
            <a:fillRect/>
          </a:stretch>
        </p:blipFill>
        <p:spPr>
          <a:xfrm>
            <a:off x="6140450" y="3524250"/>
            <a:ext cx="596900" cy="941936"/>
          </a:xfrm>
          <a:prstGeom prst="rect">
            <a:avLst/>
          </a:prstGeom>
        </p:spPr>
      </p:pic>
      <p:pic>
        <p:nvPicPr>
          <p:cNvPr id="33" name="New picture"/>
          <p:cNvPicPr/>
          <p:nvPr/>
        </p:nvPicPr>
        <p:blipFill>
          <a:blip r:embed="rId31"/>
          <a:stretch>
            <a:fillRect/>
          </a:stretch>
        </p:blipFill>
        <p:spPr>
          <a:xfrm>
            <a:off x="171450" y="1012421"/>
            <a:ext cx="1492250" cy="941936"/>
          </a:xfrm>
          <a:prstGeom prst="rect">
            <a:avLst/>
          </a:prstGeom>
        </p:spPr>
      </p:pic>
      <p:pic>
        <p:nvPicPr>
          <p:cNvPr id="34" name="New picture"/>
          <p:cNvPicPr/>
          <p:nvPr/>
        </p:nvPicPr>
        <p:blipFill>
          <a:blip r:embed="rId32"/>
          <a:stretch>
            <a:fillRect/>
          </a:stretch>
        </p:blipFill>
        <p:spPr>
          <a:xfrm>
            <a:off x="768350" y="1954357"/>
            <a:ext cx="895350" cy="1255915"/>
          </a:xfrm>
          <a:prstGeom prst="rect">
            <a:avLst/>
          </a:prstGeom>
        </p:spPr>
      </p:pic>
      <p:pic>
        <p:nvPicPr>
          <p:cNvPr id="35" name="New picture"/>
          <p:cNvPicPr/>
          <p:nvPr/>
        </p:nvPicPr>
        <p:blipFill>
          <a:blip r:embed="rId33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36" name="New picture"/>
          <p:cNvPicPr/>
          <p:nvPr/>
        </p:nvPicPr>
        <p:blipFill>
          <a:blip r:embed="rId34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971467"/>
            <a:ext cx="10744200" cy="300327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1572122"/>
            <a:ext cx="2686050" cy="60065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1271795"/>
            <a:ext cx="2686050" cy="30032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857500" y="1572122"/>
            <a:ext cx="2686050" cy="60065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2857500" y="1271795"/>
            <a:ext cx="2686050" cy="30032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5543550" y="1572122"/>
            <a:ext cx="2686050" cy="600655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5543550" y="1271795"/>
            <a:ext cx="2686050" cy="300327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857500" y="2473104"/>
            <a:ext cx="2686050" cy="300327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8229600" y="1271795"/>
            <a:ext cx="2686050" cy="300327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171450" y="2473104"/>
            <a:ext cx="2686050" cy="300327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8229600" y="1572122"/>
            <a:ext cx="2686050" cy="600655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2773431"/>
            <a:ext cx="2686050" cy="600655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543550" y="2473104"/>
            <a:ext cx="2686050" cy="30032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8229600" y="2473104"/>
            <a:ext cx="2686050" cy="300327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543550" y="2773431"/>
            <a:ext cx="2686050" cy="600655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8229600" y="2773431"/>
            <a:ext cx="2686050" cy="600655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171450" y="4575396"/>
            <a:ext cx="10147300" cy="1801964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2857500" y="2773431"/>
            <a:ext cx="2686050" cy="600655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2857500" y="3374086"/>
            <a:ext cx="2686050" cy="300327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5543550" y="3374086"/>
            <a:ext cx="2686050" cy="300327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171450" y="3674414"/>
            <a:ext cx="10744200" cy="300327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4"/>
          <a:stretch>
            <a:fillRect/>
          </a:stretch>
        </p:blipFill>
        <p:spPr>
          <a:xfrm>
            <a:off x="8229600" y="3374086"/>
            <a:ext cx="2686050" cy="300327"/>
          </a:xfrm>
          <a:prstGeom prst="rect">
            <a:avLst/>
          </a:prstGeom>
        </p:spPr>
      </p:pic>
      <p:pic>
        <p:nvPicPr>
          <p:cNvPr id="26" name="New picture"/>
          <p:cNvPicPr/>
          <p:nvPr/>
        </p:nvPicPr>
        <p:blipFill>
          <a:blip r:embed="rId25"/>
          <a:stretch>
            <a:fillRect/>
          </a:stretch>
        </p:blipFill>
        <p:spPr>
          <a:xfrm>
            <a:off x="171450" y="4275069"/>
            <a:ext cx="10744200" cy="300327"/>
          </a:xfrm>
          <a:prstGeom prst="rect">
            <a:avLst/>
          </a:prstGeom>
        </p:spPr>
      </p:pic>
      <p:pic>
        <p:nvPicPr>
          <p:cNvPr id="27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10318749" y="4875723"/>
            <a:ext cx="596900" cy="1201310"/>
          </a:xfrm>
          <a:prstGeom prst="rect">
            <a:avLst/>
          </a:prstGeom>
        </p:spPr>
      </p:pic>
      <p:pic>
        <p:nvPicPr>
          <p:cNvPr id="28" name="New picture"/>
          <p:cNvPicPr/>
          <p:nvPr/>
        </p:nvPicPr>
        <p:blipFill>
          <a:blip r:embed="rId2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29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76750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6594263"/>
            <a:ext cx="10445750" cy="383752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1605492"/>
            <a:ext cx="1492250" cy="76750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2260600" y="1605492"/>
            <a:ext cx="1492250" cy="767503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663700" y="1605492"/>
            <a:ext cx="596900" cy="383752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663700" y="1989244"/>
            <a:ext cx="596900" cy="383752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051300" y="1221740"/>
            <a:ext cx="6864350" cy="3070014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051300" y="4675505"/>
            <a:ext cx="6864350" cy="191875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2372995"/>
            <a:ext cx="1492250" cy="76750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663700" y="2372995"/>
            <a:ext cx="596900" cy="383752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260600" y="2372995"/>
            <a:ext cx="1492250" cy="767503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663700" y="2756747"/>
            <a:ext cx="596900" cy="383752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171450" y="3140498"/>
            <a:ext cx="3581400" cy="767503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837988"/>
            <a:ext cx="3581400" cy="767503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3908002"/>
            <a:ext cx="3581400" cy="383752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4675505"/>
            <a:ext cx="1492250" cy="767503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260600" y="4675505"/>
            <a:ext cx="1492250" cy="767503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1663700" y="5059257"/>
            <a:ext cx="596900" cy="383752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663700" y="4675505"/>
            <a:ext cx="596900" cy="383752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2795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6664037"/>
            <a:ext cx="10445750" cy="313979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051300" y="1012421"/>
            <a:ext cx="6864350" cy="2511829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051300" y="3838229"/>
            <a:ext cx="6864350" cy="251182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698442"/>
            <a:ext cx="3879850" cy="62795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4152207"/>
            <a:ext cx="3581400" cy="2197851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3524250"/>
            <a:ext cx="3879850" cy="62795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71450" y="1326400"/>
            <a:ext cx="3581400" cy="1883872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221740"/>
            <a:ext cx="6864350" cy="422126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7334250" y="1221740"/>
            <a:ext cx="3581400" cy="4221268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70485"/>
            <a:ext cx="10744200" cy="76750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594263"/>
            <a:ext cx="10445750" cy="383752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5443008"/>
            <a:ext cx="10744200" cy="76750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1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1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7931149" y="971467"/>
            <a:ext cx="2984500" cy="2702946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066800" y="2473104"/>
            <a:ext cx="1492250" cy="1501637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3752850" y="1872449"/>
            <a:ext cx="1492250" cy="120131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5842000" y="1872449"/>
            <a:ext cx="1492250" cy="120131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454400" y="971467"/>
            <a:ext cx="298450" cy="4805238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334250" y="971467"/>
            <a:ext cx="298450" cy="4805238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931149" y="3674414"/>
            <a:ext cx="2984500" cy="2702946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842000" y="3073759"/>
            <a:ext cx="1492250" cy="2402619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3752850" y="3073759"/>
            <a:ext cx="1492250" cy="2402619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632699" y="3674414"/>
            <a:ext cx="298450" cy="600655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671140"/>
            <a:ext cx="3282950" cy="900982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3752850" y="671140"/>
            <a:ext cx="3581400" cy="1201310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768350" y="1572122"/>
            <a:ext cx="2089150" cy="900982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768350" y="3974741"/>
            <a:ext cx="2089150" cy="1501637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752850" y="1861326"/>
            <a:ext cx="3581400" cy="1790841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7334250" y="1861326"/>
            <a:ext cx="3581400" cy="1790841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752850" y="4163836"/>
            <a:ext cx="3581400" cy="1279172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7334250" y="4163836"/>
            <a:ext cx="3581400" cy="1279172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1861326"/>
            <a:ext cx="3581400" cy="1790841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4163836"/>
            <a:ext cx="3581400" cy="230251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582154"/>
            <a:ext cx="3581400" cy="1279172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71450" y="70485"/>
            <a:ext cx="3581400" cy="511669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3752850" y="582154"/>
            <a:ext cx="3581400" cy="1279172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7334250" y="582154"/>
            <a:ext cx="3581400" cy="1279172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3752850" y="70485"/>
            <a:ext cx="3581400" cy="511669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334250" y="70485"/>
            <a:ext cx="3581400" cy="511669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6722181"/>
            <a:ext cx="10445750" cy="255834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7334250" y="5443008"/>
            <a:ext cx="3581400" cy="1279172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3652167"/>
            <a:ext cx="10744200" cy="511669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3752850" y="6210512"/>
            <a:ext cx="3581400" cy="255834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1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5793867"/>
            <a:ext cx="298450" cy="394716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543550" y="2241423"/>
            <a:ext cx="5372100" cy="355244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70485"/>
            <a:ext cx="10744200" cy="394716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2559"/>
            <a:ext cx="3282950" cy="1381506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7334250" y="662559"/>
            <a:ext cx="1790700" cy="1381506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5543550" y="662559"/>
            <a:ext cx="1790700" cy="1381506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69900" y="5793867"/>
            <a:ext cx="10445750" cy="98679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71450" y="2241423"/>
            <a:ext cx="5372100" cy="3552444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3454400" y="662559"/>
            <a:ext cx="2089150" cy="1381506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066800" y="6780657"/>
            <a:ext cx="9848850" cy="197358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4575396"/>
            <a:ext cx="298450" cy="60065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648200" y="971467"/>
            <a:ext cx="3282950" cy="3003274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229600" y="2473104"/>
            <a:ext cx="2686050" cy="60065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8229600" y="3073759"/>
            <a:ext cx="2686050" cy="600655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8229600" y="3974741"/>
            <a:ext cx="2686050" cy="60065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8229600" y="4575396"/>
            <a:ext cx="2686050" cy="60065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8229600" y="971467"/>
            <a:ext cx="2686050" cy="1501637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971467"/>
            <a:ext cx="4178300" cy="3003274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69900" y="4575396"/>
            <a:ext cx="3879850" cy="1801964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931149" y="971467"/>
            <a:ext cx="298450" cy="5405893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4349750" y="3974741"/>
            <a:ext cx="3581400" cy="600655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3974741"/>
            <a:ext cx="4178300" cy="300327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349750" y="4575396"/>
            <a:ext cx="3581400" cy="1801964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52602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6149111"/>
            <a:ext cx="10445750" cy="552602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438899" y="6701714"/>
            <a:ext cx="4178300" cy="276301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899389"/>
            <a:ext cx="10744200" cy="5249723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663700" y="70485"/>
            <a:ext cx="4775200" cy="72710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6614461"/>
            <a:ext cx="4178300" cy="36355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438899" y="1161148"/>
            <a:ext cx="4476750" cy="254488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6438899" y="70485"/>
            <a:ext cx="4476750" cy="727108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6438899" y="5523798"/>
            <a:ext cx="4476750" cy="145421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663700" y="5523798"/>
            <a:ext cx="4775200" cy="1090663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663700" y="1161148"/>
            <a:ext cx="4775200" cy="254488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663700" y="3706027"/>
            <a:ext cx="4775200" cy="1817771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6438899" y="3706027"/>
            <a:ext cx="4476750" cy="181777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28345"/>
            <a:ext cx="1492250" cy="98679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2372995"/>
            <a:ext cx="3282950" cy="328930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7035800" y="728345"/>
            <a:ext cx="1193800" cy="98679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5991225"/>
            <a:ext cx="3282950" cy="32893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7035800" y="5991225"/>
            <a:ext cx="3879850" cy="32893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035800" y="1715135"/>
            <a:ext cx="3879850" cy="427609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8229600" y="728345"/>
            <a:ext cx="895350" cy="986790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9124949" y="728345"/>
            <a:ext cx="1790700" cy="986790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6649085"/>
            <a:ext cx="10445750" cy="328930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2260600" y="1057275"/>
            <a:ext cx="3581400" cy="657860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1663700" y="728345"/>
            <a:ext cx="298450" cy="986790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737349" y="728345"/>
            <a:ext cx="298450" cy="5591810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1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797367"/>
            <a:ext cx="3282950" cy="222027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4017645"/>
            <a:ext cx="3282950" cy="2220277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563880"/>
            <a:ext cx="298450" cy="493395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70485"/>
            <a:ext cx="3581400" cy="49339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1797367"/>
            <a:ext cx="3282950" cy="222027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051300" y="563880"/>
            <a:ext cx="2984500" cy="1233488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752850" y="563880"/>
            <a:ext cx="298450" cy="49339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334250" y="1797367"/>
            <a:ext cx="3581400" cy="123348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7334250" y="563880"/>
            <a:ext cx="298450" cy="493395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632699" y="563880"/>
            <a:ext cx="3282950" cy="1233488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7334250" y="70485"/>
            <a:ext cx="3581400" cy="493395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752850" y="70485"/>
            <a:ext cx="3581400" cy="493395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334250" y="3030855"/>
            <a:ext cx="3581400" cy="3207067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3752850" y="4017645"/>
            <a:ext cx="3282950" cy="2220277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469900" y="563880"/>
            <a:ext cx="2984500" cy="1233488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6731318"/>
            <a:ext cx="5372100" cy="246698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5543550" y="6731318"/>
            <a:ext cx="5073650" cy="246698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469900" y="6237922"/>
            <a:ext cx="1492250" cy="493395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2260600" y="6237922"/>
            <a:ext cx="1790700" cy="493395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171450" y="6237922"/>
            <a:ext cx="298450" cy="246698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1962150" y="6237922"/>
            <a:ext cx="298450" cy="246698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7334250" y="6237922"/>
            <a:ext cx="3581400" cy="246698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1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6737349" y="2044065"/>
            <a:ext cx="4178300" cy="361823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752850" y="2044065"/>
            <a:ext cx="2984500" cy="296037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728345"/>
            <a:ext cx="2089150" cy="98679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9900" y="6320155"/>
            <a:ext cx="10445750" cy="32893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6649085"/>
            <a:ext cx="10445750" cy="32893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69900" y="5991225"/>
            <a:ext cx="10445750" cy="32893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3155950" y="728345"/>
            <a:ext cx="2089150" cy="986790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2044065"/>
            <a:ext cx="3282950" cy="3618230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454400" y="2044065"/>
            <a:ext cx="298450" cy="3618230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7562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2559050" y="646112"/>
            <a:ext cx="1790700" cy="115125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737349" y="646112"/>
            <a:ext cx="298450" cy="5180648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46112"/>
            <a:ext cx="1193800" cy="115125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155950" y="2085181"/>
            <a:ext cx="3581400" cy="3453765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2085181"/>
            <a:ext cx="2984500" cy="345376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334250" y="646112"/>
            <a:ext cx="1492250" cy="115125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035800" y="2085181"/>
            <a:ext cx="3879850" cy="3741579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648200" y="646112"/>
            <a:ext cx="2089150" cy="1151255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69900" y="5826760"/>
            <a:ext cx="10445750" cy="863441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71450" y="6690201"/>
            <a:ext cx="10445750" cy="287814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8826500" y="646112"/>
            <a:ext cx="1492250" cy="1151255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365250" y="646112"/>
            <a:ext cx="1193800" cy="1151255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5586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7562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6690201"/>
            <a:ext cx="10445750" cy="28781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2857500" y="3812064"/>
            <a:ext cx="5372100" cy="2590324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9900" y="646112"/>
            <a:ext cx="10147300" cy="863441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2559050" y="1509554"/>
            <a:ext cx="6267450" cy="230251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76750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1605492"/>
            <a:ext cx="4476750" cy="4221268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946650" y="1605492"/>
            <a:ext cx="5969000" cy="3837517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5826760"/>
            <a:ext cx="10744200" cy="383752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6594263"/>
            <a:ext cx="6864350" cy="383752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2795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051300" y="1326400"/>
            <a:ext cx="6864350" cy="1569893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69900" y="1640378"/>
            <a:ext cx="2984500" cy="1255915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64037"/>
            <a:ext cx="10445750" cy="31397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48200" y="698442"/>
            <a:ext cx="5670550" cy="62795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2896293"/>
            <a:ext cx="3879850" cy="941936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648200" y="3210271"/>
            <a:ext cx="5670550" cy="62795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648200" y="3838229"/>
            <a:ext cx="3282950" cy="627957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69900" y="5094143"/>
            <a:ext cx="10445750" cy="156989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698442"/>
            <a:ext cx="3581400" cy="941936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3454400" y="1640378"/>
            <a:ext cx="596900" cy="1255915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8229600" y="3838229"/>
            <a:ext cx="2089150" cy="627957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931149" y="3838229"/>
            <a:ext cx="298450" cy="627957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3838229"/>
            <a:ext cx="3879850" cy="627957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4466186"/>
            <a:ext cx="3879850" cy="313979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596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72710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9124949" y="3342473"/>
            <a:ext cx="1790700" cy="1090663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9124949" y="4433135"/>
            <a:ext cx="1790700" cy="109066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826500" y="3342473"/>
            <a:ext cx="298450" cy="363554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8826500" y="4433135"/>
            <a:ext cx="298450" cy="363554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69900" y="2615364"/>
            <a:ext cx="8356600" cy="2908434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6250906"/>
            <a:ext cx="10744200" cy="363554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68350" y="5523798"/>
            <a:ext cx="10147300" cy="72710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797594"/>
            <a:ext cx="2089150" cy="181777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155950" y="797594"/>
            <a:ext cx="1193800" cy="1817771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946650" y="797594"/>
            <a:ext cx="1790700" cy="1817771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035800" y="797594"/>
            <a:ext cx="1790700" cy="1817771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6614461"/>
            <a:ext cx="10445750" cy="363554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28345"/>
            <a:ext cx="10744200" cy="559181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140450" y="6649085"/>
            <a:ext cx="4476750" cy="32893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9900" y="6649085"/>
            <a:ext cx="5670550" cy="32893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155950" y="1451991"/>
            <a:ext cx="1492250" cy="69075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90753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066800" y="1451991"/>
            <a:ext cx="1492250" cy="69075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32639"/>
            <a:ext cx="10445750" cy="345377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066800" y="761238"/>
            <a:ext cx="3581400" cy="69075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1451991"/>
            <a:ext cx="596900" cy="345377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2559050" y="1797367"/>
            <a:ext cx="596900" cy="34537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066800" y="2142744"/>
            <a:ext cx="1492250" cy="690753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3155950" y="2142744"/>
            <a:ext cx="1492250" cy="69075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2142744"/>
            <a:ext cx="596900" cy="345377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559050" y="2488120"/>
            <a:ext cx="596900" cy="345377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066800" y="2833497"/>
            <a:ext cx="1492250" cy="690753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3155950" y="2833497"/>
            <a:ext cx="1492250" cy="690753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2833497"/>
            <a:ext cx="596900" cy="345377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2559050" y="3178873"/>
            <a:ext cx="596900" cy="34537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5543550" y="2142744"/>
            <a:ext cx="5372100" cy="2072259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5543550" y="761238"/>
            <a:ext cx="5372100" cy="690753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543550" y="5251133"/>
            <a:ext cx="5372100" cy="690753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1066800" y="3524250"/>
            <a:ext cx="1492250" cy="690753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3155950" y="3524250"/>
            <a:ext cx="1492250" cy="690753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3524250"/>
            <a:ext cx="596900" cy="345377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2559050" y="3869627"/>
            <a:ext cx="596900" cy="345377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5543550" y="4215003"/>
            <a:ext cx="5372100" cy="1036130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469900" y="5251133"/>
            <a:ext cx="895350" cy="690753"/>
          </a:xfrm>
          <a:prstGeom prst="rect">
            <a:avLst/>
          </a:prstGeom>
        </p:spPr>
      </p:pic>
      <p:pic>
        <p:nvPicPr>
          <p:cNvPr id="26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1962150" y="5251133"/>
            <a:ext cx="895350" cy="690753"/>
          </a:xfrm>
          <a:prstGeom prst="rect">
            <a:avLst/>
          </a:prstGeom>
        </p:spPr>
      </p:pic>
      <p:pic>
        <p:nvPicPr>
          <p:cNvPr id="2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365250" y="5251133"/>
            <a:ext cx="596900" cy="345377"/>
          </a:xfrm>
          <a:prstGeom prst="rect">
            <a:avLst/>
          </a:prstGeom>
        </p:spPr>
      </p:pic>
      <p:pic>
        <p:nvPicPr>
          <p:cNvPr id="28" name="New picture"/>
          <p:cNvPicPr/>
          <p:nvPr/>
        </p:nvPicPr>
        <p:blipFill>
          <a:blip r:embed="rId24"/>
          <a:stretch>
            <a:fillRect/>
          </a:stretch>
        </p:blipFill>
        <p:spPr>
          <a:xfrm>
            <a:off x="1365250" y="5596509"/>
            <a:ext cx="596900" cy="345377"/>
          </a:xfrm>
          <a:prstGeom prst="rect">
            <a:avLst/>
          </a:prstGeom>
        </p:spPr>
      </p:pic>
      <p:pic>
        <p:nvPicPr>
          <p:cNvPr id="29" name="New picture"/>
          <p:cNvPicPr/>
          <p:nvPr/>
        </p:nvPicPr>
        <p:blipFill>
          <a:blip r:embed="rId25"/>
          <a:stretch>
            <a:fillRect/>
          </a:stretch>
        </p:blipFill>
        <p:spPr>
          <a:xfrm>
            <a:off x="469900" y="4215003"/>
            <a:ext cx="4775200" cy="1036130"/>
          </a:xfrm>
          <a:prstGeom prst="rect">
            <a:avLst/>
          </a:prstGeom>
        </p:spPr>
      </p:pic>
      <p:pic>
        <p:nvPicPr>
          <p:cNvPr id="30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2857500" y="5251133"/>
            <a:ext cx="895350" cy="690753"/>
          </a:xfrm>
          <a:prstGeom prst="rect">
            <a:avLst/>
          </a:prstGeom>
        </p:spPr>
      </p:pic>
      <p:pic>
        <p:nvPicPr>
          <p:cNvPr id="31" name="New picture"/>
          <p:cNvPicPr/>
          <p:nvPr/>
        </p:nvPicPr>
        <p:blipFill>
          <a:blip r:embed="rId27"/>
          <a:stretch>
            <a:fillRect/>
          </a:stretch>
        </p:blipFill>
        <p:spPr>
          <a:xfrm>
            <a:off x="4349750" y="5251133"/>
            <a:ext cx="895350" cy="690753"/>
          </a:xfrm>
          <a:prstGeom prst="rect">
            <a:avLst/>
          </a:prstGeom>
        </p:spPr>
      </p:pic>
      <p:pic>
        <p:nvPicPr>
          <p:cNvPr id="32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752850" y="5251133"/>
            <a:ext cx="596900" cy="345377"/>
          </a:xfrm>
          <a:prstGeom prst="rect">
            <a:avLst/>
          </a:prstGeom>
        </p:spPr>
      </p:pic>
      <p:pic>
        <p:nvPicPr>
          <p:cNvPr id="33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3752850" y="5596509"/>
            <a:ext cx="596900" cy="345377"/>
          </a:xfrm>
          <a:prstGeom prst="rect">
            <a:avLst/>
          </a:prstGeom>
        </p:spPr>
      </p:pic>
      <p:pic>
        <p:nvPicPr>
          <p:cNvPr id="34" name="New picture"/>
          <p:cNvPicPr/>
          <p:nvPr/>
        </p:nvPicPr>
        <p:blipFill>
          <a:blip r:embed="rId29"/>
          <a:stretch>
            <a:fillRect/>
          </a:stretch>
        </p:blipFill>
        <p:spPr>
          <a:xfrm>
            <a:off x="469900" y="5941886"/>
            <a:ext cx="895350" cy="690753"/>
          </a:xfrm>
          <a:prstGeom prst="rect">
            <a:avLst/>
          </a:prstGeom>
        </p:spPr>
      </p:pic>
      <p:pic>
        <p:nvPicPr>
          <p:cNvPr id="35" name="New picture"/>
          <p:cNvPicPr/>
          <p:nvPr/>
        </p:nvPicPr>
        <p:blipFill>
          <a:blip r:embed="rId30"/>
          <a:stretch>
            <a:fillRect/>
          </a:stretch>
        </p:blipFill>
        <p:spPr>
          <a:xfrm>
            <a:off x="1962150" y="5941886"/>
            <a:ext cx="895350" cy="690753"/>
          </a:xfrm>
          <a:prstGeom prst="rect">
            <a:avLst/>
          </a:prstGeom>
        </p:spPr>
      </p:pic>
      <p:pic>
        <p:nvPicPr>
          <p:cNvPr id="36" name="New picture"/>
          <p:cNvPicPr/>
          <p:nvPr/>
        </p:nvPicPr>
        <p:blipFill>
          <a:blip r:embed="rId31"/>
          <a:stretch>
            <a:fillRect/>
          </a:stretch>
        </p:blipFill>
        <p:spPr>
          <a:xfrm>
            <a:off x="2857500" y="5941886"/>
            <a:ext cx="895350" cy="690753"/>
          </a:xfrm>
          <a:prstGeom prst="rect">
            <a:avLst/>
          </a:prstGeom>
        </p:spPr>
      </p:pic>
      <p:pic>
        <p:nvPicPr>
          <p:cNvPr id="37" name="New picture"/>
          <p:cNvPicPr/>
          <p:nvPr/>
        </p:nvPicPr>
        <p:blipFill>
          <a:blip r:embed="rId32"/>
          <a:stretch>
            <a:fillRect/>
          </a:stretch>
        </p:blipFill>
        <p:spPr>
          <a:xfrm>
            <a:off x="4349750" y="5941886"/>
            <a:ext cx="895350" cy="690753"/>
          </a:xfrm>
          <a:prstGeom prst="rect">
            <a:avLst/>
          </a:prstGeom>
        </p:spPr>
      </p:pic>
      <p:pic>
        <p:nvPicPr>
          <p:cNvPr id="38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365250" y="5941886"/>
            <a:ext cx="596900" cy="345377"/>
          </a:xfrm>
          <a:prstGeom prst="rect">
            <a:avLst/>
          </a:prstGeom>
        </p:spPr>
      </p:pic>
      <p:pic>
        <p:nvPicPr>
          <p:cNvPr id="39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752850" y="5941886"/>
            <a:ext cx="596900" cy="345377"/>
          </a:xfrm>
          <a:prstGeom prst="rect">
            <a:avLst/>
          </a:prstGeom>
        </p:spPr>
      </p:pic>
      <p:pic>
        <p:nvPicPr>
          <p:cNvPr id="40" name="New picture"/>
          <p:cNvPicPr/>
          <p:nvPr/>
        </p:nvPicPr>
        <p:blipFill>
          <a:blip r:embed="rId33"/>
          <a:stretch>
            <a:fillRect/>
          </a:stretch>
        </p:blipFill>
        <p:spPr>
          <a:xfrm>
            <a:off x="1365250" y="6287262"/>
            <a:ext cx="596900" cy="345377"/>
          </a:xfrm>
          <a:prstGeom prst="rect">
            <a:avLst/>
          </a:prstGeom>
        </p:spPr>
      </p:pic>
      <p:pic>
        <p:nvPicPr>
          <p:cNvPr id="41" name="New picture"/>
          <p:cNvPicPr/>
          <p:nvPr/>
        </p:nvPicPr>
        <p:blipFill>
          <a:blip r:embed="rId34"/>
          <a:stretch>
            <a:fillRect/>
          </a:stretch>
        </p:blipFill>
        <p:spPr>
          <a:xfrm>
            <a:off x="3752850" y="6287262"/>
            <a:ext cx="596900" cy="345377"/>
          </a:xfrm>
          <a:prstGeom prst="rect">
            <a:avLst/>
          </a:prstGeom>
        </p:spPr>
      </p:pic>
      <p:pic>
        <p:nvPicPr>
          <p:cNvPr id="42" name="New picture"/>
          <p:cNvPicPr/>
          <p:nvPr/>
        </p:nvPicPr>
        <p:blipFill>
          <a:blip r:embed="rId35"/>
          <a:stretch>
            <a:fillRect/>
          </a:stretch>
        </p:blipFill>
        <p:spPr>
          <a:xfrm>
            <a:off x="6737349" y="1451991"/>
            <a:ext cx="2089150" cy="690753"/>
          </a:xfrm>
          <a:prstGeom prst="rect">
            <a:avLst/>
          </a:prstGeom>
        </p:spPr>
      </p:pic>
      <p:pic>
        <p:nvPicPr>
          <p:cNvPr id="43" name="New picture"/>
          <p:cNvPicPr/>
          <p:nvPr/>
        </p:nvPicPr>
        <p:blipFill>
          <a:blip r:embed="rId36"/>
          <a:stretch>
            <a:fillRect/>
          </a:stretch>
        </p:blipFill>
        <p:spPr>
          <a:xfrm>
            <a:off x="8826500" y="1451991"/>
            <a:ext cx="2089150" cy="690753"/>
          </a:xfrm>
          <a:prstGeom prst="rect">
            <a:avLst/>
          </a:prstGeom>
        </p:spPr>
      </p:pic>
      <p:pic>
        <p:nvPicPr>
          <p:cNvPr id="44" name="New picture"/>
          <p:cNvPicPr/>
          <p:nvPr/>
        </p:nvPicPr>
        <p:blipFill>
          <a:blip r:embed="rId3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45" name="New picture"/>
          <p:cNvPicPr/>
          <p:nvPr/>
        </p:nvPicPr>
        <p:blipFill>
          <a:blip r:embed="rId3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28345"/>
            <a:ext cx="1193800" cy="131572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349750" y="728345"/>
            <a:ext cx="895350" cy="131572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5842000" y="1057275"/>
            <a:ext cx="298450" cy="32893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9900" y="2372995"/>
            <a:ext cx="10147300" cy="3947161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6140450" y="1057275"/>
            <a:ext cx="4476750" cy="65786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6649085"/>
            <a:ext cx="10445750" cy="32893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365250" y="1057275"/>
            <a:ext cx="2984500" cy="986790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69900" y="6320155"/>
            <a:ext cx="10147300" cy="328930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6140450" y="1715135"/>
            <a:ext cx="4476750" cy="657860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8.14"/>
  <p:tag name="AS_TITLE" val="Aspose.Slides for .NET 4.0 Client Profile"/>
  <p:tag name="AS_VERSION" val="2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Personalizar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Suridata</dc:creator>
  <cp:lastModifiedBy>Suridata</cp:lastModifiedBy>
  <cp:revision>1</cp:revision>
  <cp:lastPrinted>2021-09-13T16:21:13Z</cp:lastPrinted>
  <dcterms:created xsi:type="dcterms:W3CDTF">2021-09-13T19:21:13Z</dcterms:created>
  <dcterms:modified xsi:type="dcterms:W3CDTF">2021-09-13T19:22:38Z</dcterms:modified>
</cp:coreProperties>
</file>